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</p:sldMasterIdLst>
  <p:notesMasterIdLst>
    <p:notesMasterId r:id="rId12"/>
  </p:notesMasterIdLst>
  <p:sldIdLst>
    <p:sldId id="288" r:id="rId2"/>
    <p:sldId id="372" r:id="rId3"/>
    <p:sldId id="406" r:id="rId4"/>
    <p:sldId id="374" r:id="rId5"/>
    <p:sldId id="382" r:id="rId6"/>
    <p:sldId id="375" r:id="rId7"/>
    <p:sldId id="376" r:id="rId8"/>
    <p:sldId id="377" r:id="rId9"/>
    <p:sldId id="407" r:id="rId10"/>
    <p:sldId id="401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66FF"/>
    <a:srgbClr val="DDDDDD"/>
    <a:srgbClr val="CC99FF"/>
    <a:srgbClr val="FFFF99"/>
    <a:srgbClr val="99FFCC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77" autoAdjust="0"/>
    <p:restoredTop sz="90929"/>
  </p:normalViewPr>
  <p:slideViewPr>
    <p:cSldViewPr>
      <p:cViewPr varScale="1">
        <p:scale>
          <a:sx n="125" d="100"/>
          <a:sy n="125" d="100"/>
        </p:scale>
        <p:origin x="5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ADA00-C27D-4763-AC54-032A46B26FAA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54D07-2D40-4B3A-AB5A-545AF3393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41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CBA90A-5EDF-4709-B48D-4F26F6F720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064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B65D0-2BFF-46D0-842A-A361823076D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66E31AE-A225-F671-10E5-D5319EBCE863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417513" y="4127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F389483-EB4B-1D8E-3CCC-12FC782DD74A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800100" y="4127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87A64B8-627F-D6DD-5C39-449B2DEA3DC0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541338" y="8350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DD7F63F-C709-3DBA-6D51-1E7F1BF04294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911225" y="8350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294DE1E-AAFC-C821-7137-F6C1BFE06196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1270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169C6F0C-75E0-9F85-0A43-6C9BC9F6E15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62000" y="3048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1353A303-B812-D951-367E-C1A9F0453735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42913" y="10953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271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152400"/>
            <a:ext cx="1951038" cy="6553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50938" y="152400"/>
            <a:ext cx="5700712" cy="6553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65117-E580-49C3-A396-D8F0E79372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748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319DE-D7AA-4B99-9ED5-2266B3EF682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D22EA8D-7E22-C505-67C0-77F2199B5BD9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417513" y="4127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B5B5EA3-5A10-CBF8-45F4-355EDF20AAB9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800100" y="4127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365D90A-1BAB-EFC8-2D25-EBE01549F22E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541338" y="8350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8F4C99D-0C88-BECB-58A8-A014B417BEBF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911225" y="8350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738F690-EDB9-366D-DE18-B1EA469240FC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1270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C011C5A9-EF6E-0E61-56E9-FDA97B99C22F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62000" y="3048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21846F5-CEF4-80D4-D718-71517173D1F1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42913" y="10953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936936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0FA81-D2F5-4213-84B9-195BABA1EF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963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12192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12192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9C2E8-D79E-43B8-A3AF-C1BE2E1A05D4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02449F9-0636-BCE1-D071-5BF109AFFE78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417513" y="4127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43AEA69-B7BD-742D-5C60-5BD9735874B0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800100" y="4127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62DBF2F1-ED0E-57A2-16FF-6F06D649271C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541338" y="8350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02BCF1D-9174-6C1A-132B-CC3A9F3CED13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911225" y="8350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7E44BE86-18CC-AD47-E3A5-512D11D5ECBD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1270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74EE5686-6725-85C7-5ED5-1D60BE1ED27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62000" y="3048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B788E384-1A38-0D87-5834-6718B759AF65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42913" y="10953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116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B4D15-BC63-405E-A9F3-C6FDF247A0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78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D5A90-E906-4EEA-8780-E60E2694D2B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6F1561A-AFC9-81B7-3BC9-39E0ED899866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417513" y="4127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D54288F-2785-9DBC-1FC8-A926F830069A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800100" y="4127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E059D8-5F84-CDC3-AD8E-CA7F3D886174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541338" y="8350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C4C1B98-1E71-DFC2-7607-494ED19D5DB2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911225" y="8350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199993C-12EC-8393-01D2-7F9F9189D235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1270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BFB80569-1A4B-213E-6D6A-283D821086A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62000" y="3048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06C54197-9C05-DC94-737E-0D7291E05A5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42913" y="10953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1053164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B6893-FE13-48D7-B0A0-7F3B9FE8FF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33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2093A9-53DF-4557-A7B1-40A9F41914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010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4B064-E162-4650-8930-046A79A876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862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52400"/>
            <a:ext cx="77930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219200"/>
            <a:ext cx="77724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2400"/>
            </a:lvl1pPr>
          </a:lstStyle>
          <a:p>
            <a:fld id="{28580100-3501-46A7-9276-64743784B26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00200"/>
            <a:ext cx="7772400" cy="1371600"/>
          </a:xfrm>
        </p:spPr>
        <p:txBody>
          <a:bodyPr/>
          <a:lstStyle/>
          <a:p>
            <a:pPr eaLnBrk="1" hangingPunct="1"/>
            <a:r>
              <a:rPr lang="ja-JP" altLang="en-US" dirty="0"/>
              <a:t>電気電子物理工学実験</a:t>
            </a:r>
            <a:r>
              <a:rPr lang="en-US" altLang="ja-JP" dirty="0"/>
              <a:t>Ⅲ</a:t>
            </a:r>
            <a:br>
              <a:rPr lang="en-US" altLang="ja-JP" dirty="0"/>
            </a:br>
            <a:r>
              <a:rPr lang="ja-JP" altLang="en-US" dirty="0"/>
              <a:t>マイクロプロセッサ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7010400" cy="1752600"/>
          </a:xfrm>
        </p:spPr>
        <p:txBody>
          <a:bodyPr/>
          <a:lstStyle/>
          <a:p>
            <a:pPr eaLnBrk="1" hangingPunct="1"/>
            <a:r>
              <a:rPr lang="en-US" altLang="ja-JP" sz="4400">
                <a:solidFill>
                  <a:schemeClr val="tx2"/>
                </a:solidFill>
              </a:rPr>
              <a:t>(</a:t>
            </a:r>
            <a:r>
              <a:rPr lang="ja-JP" altLang="en-US" sz="4400">
                <a:solidFill>
                  <a:schemeClr val="tx2"/>
                </a:solidFill>
              </a:rPr>
              <a:t>例</a:t>
            </a:r>
            <a:r>
              <a:rPr lang="en-US" altLang="ja-JP" sz="4400">
                <a:solidFill>
                  <a:schemeClr val="tx2"/>
                </a:solidFill>
              </a:rPr>
              <a:t>)8</a:t>
            </a:r>
            <a:r>
              <a:rPr lang="ja-JP" altLang="en-US" sz="4400">
                <a:solidFill>
                  <a:schemeClr val="tx2"/>
                </a:solidFill>
              </a:rPr>
              <a:t>ビット乗算の高速化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660259" y="5791200"/>
            <a:ext cx="51090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dirty="0"/>
              <a:t>埼玉大学工学部電気電子物理工学科</a:t>
            </a:r>
          </a:p>
          <a:p>
            <a:pPr algn="r" eaLnBrk="1" hangingPunct="1"/>
            <a:r>
              <a:rPr lang="ja-JP" altLang="en-US" dirty="0"/>
              <a:t>学籍番号</a:t>
            </a:r>
            <a:r>
              <a:rPr lang="en-US" altLang="ja-JP" dirty="0"/>
              <a:t>00TE001 </a:t>
            </a:r>
            <a:r>
              <a:rPr lang="ja-JP" altLang="en-US" dirty="0"/>
              <a:t>伊藤 和人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まとめ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2712532-9AE5-C702-7B25-C26F7871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目的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7961313" cy="5486400"/>
          </a:xfrm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7525" y="3995738"/>
            <a:ext cx="76977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chemeClr val="hlink"/>
                </a:solidFill>
              </a:rPr>
              <a:t>注意</a:t>
            </a:r>
            <a:r>
              <a:rPr lang="en-US" altLang="ja-JP">
                <a:solidFill>
                  <a:schemeClr val="hlink"/>
                </a:solidFill>
              </a:rPr>
              <a:t>:</a:t>
            </a:r>
          </a:p>
          <a:p>
            <a:pPr eaLnBrk="1" hangingPunct="1"/>
            <a:r>
              <a:rPr lang="ja-JP" altLang="en-US">
                <a:solidFill>
                  <a:schemeClr val="hlink"/>
                </a:solidFill>
              </a:rPr>
              <a:t>このファイルは、発表のおおよその内容・順序の参考として</a:t>
            </a:r>
          </a:p>
          <a:p>
            <a:pPr eaLnBrk="1" hangingPunct="1"/>
            <a:r>
              <a:rPr lang="ja-JP" altLang="en-US">
                <a:solidFill>
                  <a:schemeClr val="hlink"/>
                </a:solidFill>
              </a:rPr>
              <a:t>用意したものであり、かならずしもこのファイルの通りである</a:t>
            </a:r>
          </a:p>
          <a:p>
            <a:pPr eaLnBrk="1" hangingPunct="1"/>
            <a:r>
              <a:rPr lang="ja-JP" altLang="en-US">
                <a:solidFill>
                  <a:schemeClr val="hlink"/>
                </a:solidFill>
              </a:rPr>
              <a:t>必要はない。発表時間を考慮してページの追加、削除、</a:t>
            </a:r>
          </a:p>
          <a:p>
            <a:pPr eaLnBrk="1" hangingPunct="1"/>
            <a:r>
              <a:rPr lang="ja-JP" altLang="en-US">
                <a:solidFill>
                  <a:schemeClr val="hlink"/>
                </a:solidFill>
              </a:rPr>
              <a:t>項目変更を行うこと。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EA662CF-BBFF-FD0A-6028-DBCE3BBA7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実験の概要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6141BF2-5AC8-60BE-F2F8-808E29D5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プログラミング課題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9CD7E1D-6111-915A-E2B1-9C61ABCF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  <a:r>
              <a:rPr lang="ja-JP" altLang="en-US"/>
              <a:t>アルゴリズム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964488" cy="5486400"/>
          </a:xfrm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1E78893-2008-6E10-1065-7A737E84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  <a:r>
              <a:rPr lang="ja-JP" altLang="en-US"/>
              <a:t>基本プログラムとその結果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698297B-52E9-142A-0594-7D36170D7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  <a:r>
              <a:rPr lang="ja-JP" altLang="en-US"/>
              <a:t>改善ポイント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19200"/>
            <a:ext cx="7808912" cy="5486400"/>
          </a:xfrm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2E1C296-052B-10CA-31BA-CD5D21AC4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  <a:r>
              <a:rPr lang="ja-JP" altLang="en-US"/>
              <a:t>改善プログラム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アルゴリズムの改善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追加命令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D5F901D-8703-CB7A-CE4E-8045DD6F1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  <a:r>
              <a:rPr lang="ja-JP" altLang="en-US"/>
              <a:t>改善プログラムの結果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A23E28-8A5F-A6B4-14CE-BBA89800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19DE-D7AA-4B99-9ED5-2266B3EF682D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3254</TotalTime>
  <Words>130</Words>
  <Application>Microsoft Office PowerPoint</Application>
  <PresentationFormat>画面に合わせる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Tahoma</vt:lpstr>
      <vt:lpstr>Wingdings</vt:lpstr>
      <vt:lpstr>Blends</vt:lpstr>
      <vt:lpstr>電気電子物理工学実験Ⅲ マイクロプロセッサ</vt:lpstr>
      <vt:lpstr>目的</vt:lpstr>
      <vt:lpstr>実験の概要</vt:lpstr>
      <vt:lpstr>プログラミング課題</vt:lpstr>
      <vt:lpstr>(例)アルゴリズム</vt:lpstr>
      <vt:lpstr>(例)基本プログラムとその結果</vt:lpstr>
      <vt:lpstr>(例)改善ポイント</vt:lpstr>
      <vt:lpstr>(例)改善プログラム</vt:lpstr>
      <vt:lpstr>(例)改善プログラムの結果</vt:lpstr>
      <vt:lpstr>まとめ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プログラミング言語I</dc:title>
  <dc:subject>第1回プログラムとC言語</dc:subject>
  <dc:creator>kazuhito</dc:creator>
  <cp:lastModifiedBy>ITO Kazuhito</cp:lastModifiedBy>
  <cp:revision>138</cp:revision>
  <dcterms:created xsi:type="dcterms:W3CDTF">2002-06-09T13:31:52Z</dcterms:created>
  <dcterms:modified xsi:type="dcterms:W3CDTF">2024-06-20T07:40:13Z</dcterms:modified>
</cp:coreProperties>
</file>